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8" r:id="rId3"/>
    <p:sldId id="269" r:id="rId4"/>
    <p:sldId id="263" r:id="rId5"/>
    <p:sldId id="265" r:id="rId6"/>
    <p:sldId id="266" r:id="rId7"/>
    <p:sldId id="267" r:id="rId8"/>
    <p:sldId id="27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  <a:srgbClr val="3D5B9C"/>
    <a:srgbClr val="8F8F8F"/>
    <a:srgbClr val="B90005"/>
    <a:srgbClr val="0A1F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600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0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8EBD0AB-BCBB-0118-5A80-DA7347617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FCE9EE-D300-DE8D-B423-0568C23473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C7B17-1A89-43CE-83E6-B5D9BEA54F58}" type="datetimeFigureOut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1AFDCC3-6924-C76E-BE17-936ABBF7861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DAAFA3-AD89-91A2-3F7F-29061984817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7015C7-A97D-4CA9-BF79-D1804787A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7111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AEFEA-1FD0-4564-BFBC-3007BDECC2E2}" type="datetimeFigureOut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7A840-B931-45C3-B348-E95BF93FE1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688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3D244BA0-D725-D004-8FFA-C66E9FE53C52}"/>
              </a:ext>
            </a:extLst>
          </p:cNvPr>
          <p:cNvSpPr/>
          <p:nvPr userDrawn="1"/>
        </p:nvSpPr>
        <p:spPr>
          <a:xfrm>
            <a:off x="0" y="3524623"/>
            <a:ext cx="12192000" cy="3333377"/>
          </a:xfrm>
          <a:prstGeom prst="rect">
            <a:avLst/>
          </a:prstGeom>
          <a:solidFill>
            <a:srgbClr val="3D5B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84E00A-C976-3478-5434-F4F72E5803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80001" y="5930338"/>
            <a:ext cx="8348385" cy="548084"/>
          </a:xfrm>
        </p:spPr>
        <p:txBody>
          <a:bodyPr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  <a:latin typeface="마루 부리OTF 조금굵은" panose="020B0600000101010101" pitchFamily="34" charset="-127"/>
                <a:ea typeface="마루 부리OTF 조금굵은" panose="020B0600000101010101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이름을 입력하세요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A1C42AFF-31BB-3DBA-135C-EAD2F5418E0C}"/>
              </a:ext>
            </a:extLst>
          </p:cNvPr>
          <p:cNvCxnSpPr/>
          <p:nvPr userDrawn="1"/>
        </p:nvCxnSpPr>
        <p:spPr>
          <a:xfrm>
            <a:off x="6172200" y="6478422"/>
            <a:ext cx="575618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38" name="그림 37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E6C6C0F2-1658-D905-877A-B756102680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1565993"/>
            <a:ext cx="5639768" cy="2846238"/>
          </a:xfrm>
          <a:prstGeom prst="rect">
            <a:avLst/>
          </a:prstGeom>
        </p:spPr>
      </p:pic>
      <p:sp>
        <p:nvSpPr>
          <p:cNvPr id="42" name="제목 41">
            <a:extLst>
              <a:ext uri="{FF2B5EF4-FFF2-40B4-BE49-F238E27FC236}">
                <a16:creationId xmlns:a16="http://schemas.microsoft.com/office/drawing/2014/main" id="{0F2CAB11-06C9-B8E7-8652-D763267BDB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7386" y="5192303"/>
            <a:ext cx="6731000" cy="734142"/>
          </a:xfrm>
        </p:spPr>
        <p:txBody>
          <a:bodyPr>
            <a:normAutofit/>
          </a:bodyPr>
          <a:lstStyle>
            <a:lvl1pPr algn="r">
              <a:defRPr sz="4400">
                <a:solidFill>
                  <a:schemeClr val="bg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defRPr>
            </a:lvl1pPr>
          </a:lstStyle>
          <a:p>
            <a:r>
              <a:rPr lang="ko-KR" altLang="en-US" dirty="0"/>
              <a:t>미팅 날짜 입력</a:t>
            </a:r>
          </a:p>
        </p:txBody>
      </p:sp>
    </p:spTree>
    <p:extLst>
      <p:ext uri="{BB962C8B-B14F-4D97-AF65-F5344CB8AC3E}">
        <p14:creationId xmlns:p14="http://schemas.microsoft.com/office/powerpoint/2010/main" val="2282824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2AF33F91-796E-F7B4-F82E-AB32AD043907}"/>
              </a:ext>
            </a:extLst>
          </p:cNvPr>
          <p:cNvSpPr/>
          <p:nvPr userDrawn="1"/>
        </p:nvSpPr>
        <p:spPr>
          <a:xfrm>
            <a:off x="3606800" y="0"/>
            <a:ext cx="8585200" cy="6858000"/>
          </a:xfrm>
          <a:prstGeom prst="rect">
            <a:avLst/>
          </a:prstGeom>
          <a:solidFill>
            <a:srgbClr val="3D5B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8827371D-2C35-EAB2-F2AE-F8C2F27130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-364407"/>
            <a:ext cx="5639768" cy="2846238"/>
          </a:xfrm>
          <a:prstGeom prst="rect">
            <a:avLst/>
          </a:prstGeom>
        </p:spPr>
      </p:pic>
      <p:sp>
        <p:nvSpPr>
          <p:cNvPr id="6" name="제목 123">
            <a:extLst>
              <a:ext uri="{FF2B5EF4-FFF2-40B4-BE49-F238E27FC236}">
                <a16:creationId xmlns:a16="http://schemas.microsoft.com/office/drawing/2014/main" id="{C27ED4FF-0490-4162-31DD-908E7742ED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0200" y="2146755"/>
            <a:ext cx="908050" cy="670151"/>
          </a:xfrm>
        </p:spPr>
        <p:txBody>
          <a:bodyPr/>
          <a:lstStyle>
            <a:lvl1pPr>
              <a:defRPr b="1">
                <a:solidFill>
                  <a:srgbClr val="3D5B9C"/>
                </a:solidFill>
                <a:latin typeface="Franklin Gothic Demi Cond" panose="020B0706030402020204" pitchFamily="34" charset="0"/>
              </a:defRPr>
            </a:lvl1pPr>
          </a:lstStyle>
          <a:p>
            <a:r>
              <a:rPr lang="en-US" altLang="ko-KR" dirty="0"/>
              <a:t>1.</a:t>
            </a:r>
            <a:endParaRPr lang="ko-KR" altLang="en-US" dirty="0"/>
          </a:p>
        </p:txBody>
      </p:sp>
      <p:sp>
        <p:nvSpPr>
          <p:cNvPr id="7" name="텍스트 개체 틀 132">
            <a:extLst>
              <a:ext uri="{FF2B5EF4-FFF2-40B4-BE49-F238E27FC236}">
                <a16:creationId xmlns:a16="http://schemas.microsoft.com/office/drawing/2014/main" id="{E0CA3AB4-F1D1-C555-B497-7280E413BC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0200" y="2816906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rgbClr val="3D5B9C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2.</a:t>
            </a:r>
            <a:endParaRPr lang="ko-KR" altLang="en-US" dirty="0"/>
          </a:p>
        </p:txBody>
      </p:sp>
      <p:sp>
        <p:nvSpPr>
          <p:cNvPr id="8" name="텍스트 개체 틀 132">
            <a:extLst>
              <a:ext uri="{FF2B5EF4-FFF2-40B4-BE49-F238E27FC236}">
                <a16:creationId xmlns:a16="http://schemas.microsoft.com/office/drawing/2014/main" id="{1CAE7D92-967F-7EE7-02AC-B0B318254D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0200" y="3536270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rgbClr val="3D5B9C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3.</a:t>
            </a:r>
            <a:endParaRPr lang="ko-KR" altLang="en-US" dirty="0"/>
          </a:p>
        </p:txBody>
      </p:sp>
      <p:sp>
        <p:nvSpPr>
          <p:cNvPr id="9" name="텍스트 개체 틀 132">
            <a:extLst>
              <a:ext uri="{FF2B5EF4-FFF2-40B4-BE49-F238E27FC236}">
                <a16:creationId xmlns:a16="http://schemas.microsoft.com/office/drawing/2014/main" id="{6A089ADA-80D4-26B9-673B-44D1690099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0200" y="4255634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rgbClr val="3D5B9C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4.</a:t>
            </a:r>
            <a:endParaRPr lang="ko-KR" altLang="en-US" dirty="0"/>
          </a:p>
        </p:txBody>
      </p:sp>
      <p:sp>
        <p:nvSpPr>
          <p:cNvPr id="10" name="텍스트 개체 틀 132">
            <a:extLst>
              <a:ext uri="{FF2B5EF4-FFF2-40B4-BE49-F238E27FC236}">
                <a16:creationId xmlns:a16="http://schemas.microsoft.com/office/drawing/2014/main" id="{F714C85F-A6A2-88F8-7BED-CE1487FF17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81312" y="4974998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rgbClr val="3D5B9C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5.</a:t>
            </a:r>
            <a:endParaRPr lang="ko-KR" altLang="en-US" dirty="0"/>
          </a:p>
        </p:txBody>
      </p:sp>
      <p:sp>
        <p:nvSpPr>
          <p:cNvPr id="11" name="텍스트 개체 틀 132">
            <a:extLst>
              <a:ext uri="{FF2B5EF4-FFF2-40B4-BE49-F238E27FC236}">
                <a16:creationId xmlns:a16="http://schemas.microsoft.com/office/drawing/2014/main" id="{2A34D2FE-9127-AB1B-CB6E-E82D3C0C89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81312" y="5694362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rgbClr val="3D5B9C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6.</a:t>
            </a:r>
            <a:endParaRPr lang="ko-KR" altLang="en-US" dirty="0"/>
          </a:p>
        </p:txBody>
      </p:sp>
      <p:sp>
        <p:nvSpPr>
          <p:cNvPr id="12" name="텍스트 개체 틀 140">
            <a:extLst>
              <a:ext uri="{FF2B5EF4-FFF2-40B4-BE49-F238E27FC236}">
                <a16:creationId xmlns:a16="http://schemas.microsoft.com/office/drawing/2014/main" id="{E97C8DFB-6E5D-6A54-71E0-64434DCCD95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30652" y="2307717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3" name="텍스트 개체 틀 140">
            <a:extLst>
              <a:ext uri="{FF2B5EF4-FFF2-40B4-BE49-F238E27FC236}">
                <a16:creationId xmlns:a16="http://schemas.microsoft.com/office/drawing/2014/main" id="{810D75F9-CEF8-F990-94D5-E3803DDB74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30652" y="2981042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" name="텍스트 개체 틀 140">
            <a:extLst>
              <a:ext uri="{FF2B5EF4-FFF2-40B4-BE49-F238E27FC236}">
                <a16:creationId xmlns:a16="http://schemas.microsoft.com/office/drawing/2014/main" id="{DEDDC154-F09F-9E97-CA1E-C37E4A39FC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30652" y="3706605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5" name="텍스트 개체 틀 140">
            <a:extLst>
              <a:ext uri="{FF2B5EF4-FFF2-40B4-BE49-F238E27FC236}">
                <a16:creationId xmlns:a16="http://schemas.microsoft.com/office/drawing/2014/main" id="{AB12217B-5F25-2DDC-487D-FF746327DA0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30652" y="4432168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6" name="텍스트 개체 틀 140">
            <a:extLst>
              <a:ext uri="{FF2B5EF4-FFF2-40B4-BE49-F238E27FC236}">
                <a16:creationId xmlns:a16="http://schemas.microsoft.com/office/drawing/2014/main" id="{CDE23B3A-CF32-C298-6DDB-10AF11D958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30652" y="5139134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7" name="텍스트 개체 틀 140">
            <a:extLst>
              <a:ext uri="{FF2B5EF4-FFF2-40B4-BE49-F238E27FC236}">
                <a16:creationId xmlns:a16="http://schemas.microsoft.com/office/drawing/2014/main" id="{7632AA23-D3C8-44EA-D81D-D0CA1C9D2C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30652" y="5858498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DE0063C6-1C67-CEED-E6BC-8FB432C44E69}"/>
              </a:ext>
            </a:extLst>
          </p:cNvPr>
          <p:cNvCxnSpPr/>
          <p:nvPr userDrawn="1"/>
        </p:nvCxnSpPr>
        <p:spPr>
          <a:xfrm>
            <a:off x="403225" y="1612900"/>
            <a:ext cx="11385550" cy="0"/>
          </a:xfrm>
          <a:prstGeom prst="line">
            <a:avLst/>
          </a:prstGeom>
          <a:ln>
            <a:solidFill>
              <a:srgbClr val="8F8F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064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23D2D-09D1-1886-E950-F1C41BD12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2446CB-6E7C-B57B-3390-3FBF957F2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1DE4E-3726-CBEE-0357-91478A74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D81D8-36AB-467C-8431-70E1FA902C5E}" type="datetime1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663580-8B5F-2C83-AFB2-6217867A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D46372-186E-2B3D-C64B-30EC909D0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30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D7C715-3113-B5E2-ACE0-8B202F0FF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5EE09C-BB41-D464-BF2A-EFB3415CA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9A39AF-3791-874B-EA82-49A1E8E5F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D8DF98-0CD5-0CF1-2615-26DF8B71A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FEC2-4B64-4D69-BB65-0F6A21894B39}" type="datetime1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B28824-0EB3-661A-5569-DC2781B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327A95-3EDC-3192-2AB3-962C83A22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7503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16B85-F993-09E6-94A1-BC76AAFD8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313003-D7FD-C439-311C-96176CC69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572C6-1A6D-4DF4-9DB1-118B35AF9F82}" type="datetime1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84E8E0B-FADE-8F4E-4E9C-63D850522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F6DCA1-E78A-730E-15F0-5E082E2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25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AAD54A7-7A9D-C322-A3B3-1B9FEB228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BD713-56E3-400C-8B92-6462C9332D3D}" type="datetime1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4CA1377-5A68-F602-A3D6-241B2D941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048D17-D532-FF24-1A67-8E540ABA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7739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8446AA-12AC-90F0-AE03-88AA6E501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46629C-57B8-77B6-2DDD-DE19035CB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348C40E-6FA9-F4FF-481C-2428F1E4B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B675F0-2AF0-C09E-2935-97255D89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EF007-AFD6-4C61-A0B0-483FF601CEA2}" type="datetime1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E0EF1A-E7DD-59FF-904E-EE30A97FB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D02FEB-492D-C976-32C8-1DCA32A4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973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CFF740-E263-5DF1-1218-605F823DB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D17B99-7173-4ABC-8FA4-B406894C9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9C456D-1F15-F2F4-2B6B-C8941CB5D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5F1603-AD4C-74DD-EA33-4B83FAA0F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41DFF-7F65-4AD7-A72F-C83E75650CF3}" type="datetime1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4FAD07-6D5C-2C4D-93B7-CDA775FA8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F45116-4F97-09A9-818E-63833B5D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836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6F3173-C290-5793-D759-CFE67FFB1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ADBBE0-EB41-5325-CC99-5F9B4267D2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E1E3E4-3FFA-9736-3772-40991B46D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48B2E-171C-4CEA-8810-C9117E2394EC}" type="datetime1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F2AE36-F529-1966-587D-7967B1AE8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37D259-D3E5-E330-ACBF-E0C7060DA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83529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5FF0ED8-B70A-3A81-EDCB-E717C69769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76DC81-5757-850C-F818-05F09CC12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0B23F1-58CD-7930-D3F5-32C1F3529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58806-DB14-404D-8171-7B1B76E89300}" type="datetime1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F6262A-EFE4-F387-427D-EC7847F7B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98E075-BE1E-9EDF-1B3D-E0CC4D33E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849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C71D3AB-C1D5-3587-B202-52C146F7E6E0}"/>
              </a:ext>
            </a:extLst>
          </p:cNvPr>
          <p:cNvCxnSpPr>
            <a:cxnSpLocks/>
            <a:endCxn id="22" idx="1"/>
          </p:cNvCxnSpPr>
          <p:nvPr userDrawn="1"/>
        </p:nvCxnSpPr>
        <p:spPr>
          <a:xfrm flipV="1">
            <a:off x="6172200" y="6478205"/>
            <a:ext cx="5397087" cy="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8A5A018F-A0E6-A2C4-0A82-84D31F39E8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950" y="603849"/>
            <a:ext cx="6399212" cy="444500"/>
          </a:xfrm>
        </p:spPr>
        <p:txBody>
          <a:bodyPr>
            <a:normAutofit/>
          </a:bodyPr>
          <a:lstStyle>
            <a:lvl1pPr>
              <a:defRPr sz="3200">
                <a:latin typeface="마루 부리OTF 굵은" panose="020B0600000101010101" pitchFamily="34" charset="-127"/>
                <a:ea typeface="마루 부리OTF 굵은" panose="020B0600000101010101" pitchFamily="34" charset="-127"/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2FEC96C-3074-92AD-E129-DC8535941DC2}"/>
              </a:ext>
            </a:extLst>
          </p:cNvPr>
          <p:cNvSpPr/>
          <p:nvPr userDrawn="1"/>
        </p:nvSpPr>
        <p:spPr>
          <a:xfrm>
            <a:off x="1" y="517527"/>
            <a:ext cx="295274" cy="836033"/>
          </a:xfrm>
          <a:prstGeom prst="rect">
            <a:avLst/>
          </a:prstGeom>
          <a:solidFill>
            <a:srgbClr val="3D5B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D552C6-02FD-69A9-AC8A-65C7D8BBDB84}"/>
              </a:ext>
            </a:extLst>
          </p:cNvPr>
          <p:cNvSpPr/>
          <p:nvPr userDrawn="1"/>
        </p:nvSpPr>
        <p:spPr>
          <a:xfrm>
            <a:off x="1" y="1037561"/>
            <a:ext cx="295274" cy="315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C56D15E0-8871-837B-69A2-05CA2C661D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950" y="1075417"/>
            <a:ext cx="3914775" cy="238125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나눔고딕OTF" panose="020D0604000000000000" pitchFamily="34" charset="-127"/>
                <a:ea typeface="나눔고딕OTF" panose="020D0604000000000000" pitchFamily="34" charset="-127"/>
              </a:defRPr>
            </a:lvl1pPr>
          </a:lstStyle>
          <a:p>
            <a:pPr lvl="0"/>
            <a:r>
              <a:rPr lang="ko-KR" altLang="en-US" dirty="0"/>
              <a:t>소제목을 입력하세요</a:t>
            </a:r>
          </a:p>
        </p:txBody>
      </p:sp>
      <p:sp>
        <p:nvSpPr>
          <p:cNvPr id="22" name="슬라이드 번호 개체 틀 5">
            <a:extLst>
              <a:ext uri="{FF2B5EF4-FFF2-40B4-BE49-F238E27FC236}">
                <a16:creationId xmlns:a16="http://schemas.microsoft.com/office/drawing/2014/main" id="{BF9DD721-7AA6-A687-BD22-5757C03B779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569287" y="6295642"/>
            <a:ext cx="486229" cy="365125"/>
          </a:xfrm>
        </p:spPr>
        <p:txBody>
          <a:bodyPr/>
          <a:lstStyle>
            <a:lvl1pPr algn="ctr">
              <a:defRPr sz="1800"/>
            </a:lvl1pPr>
          </a:lstStyle>
          <a:p>
            <a:fld id="{1BE43D98-612C-4605-ACC0-A58BA79608A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3" name="그림 22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F455A00D-83F4-87C9-3B7B-7C8865F542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186" y="326759"/>
            <a:ext cx="1978864" cy="99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457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C71D3AB-C1D5-3587-B202-52C146F7E6E0}"/>
              </a:ext>
            </a:extLst>
          </p:cNvPr>
          <p:cNvCxnSpPr>
            <a:cxnSpLocks/>
          </p:cNvCxnSpPr>
          <p:nvPr userDrawn="1"/>
        </p:nvCxnSpPr>
        <p:spPr>
          <a:xfrm>
            <a:off x="361950" y="5782583"/>
            <a:ext cx="11468100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8A5A018F-A0E6-A2C4-0A82-84D31F39E8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950" y="603849"/>
            <a:ext cx="6399212" cy="444500"/>
          </a:xfrm>
        </p:spPr>
        <p:txBody>
          <a:bodyPr>
            <a:normAutofit/>
          </a:bodyPr>
          <a:lstStyle>
            <a:lvl1pPr>
              <a:defRPr sz="3200">
                <a:latin typeface="마루 부리OTF 굵은" panose="020B0600000101010101" pitchFamily="34" charset="-127"/>
                <a:ea typeface="마루 부리OTF 굵은" panose="020B0600000101010101" pitchFamily="34" charset="-127"/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2FEC96C-3074-92AD-E129-DC8535941DC2}"/>
              </a:ext>
            </a:extLst>
          </p:cNvPr>
          <p:cNvSpPr/>
          <p:nvPr userDrawn="1"/>
        </p:nvSpPr>
        <p:spPr>
          <a:xfrm>
            <a:off x="1" y="517527"/>
            <a:ext cx="295274" cy="836033"/>
          </a:xfrm>
          <a:prstGeom prst="rect">
            <a:avLst/>
          </a:prstGeom>
          <a:solidFill>
            <a:srgbClr val="3D5B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D552C6-02FD-69A9-AC8A-65C7D8BBDB84}"/>
              </a:ext>
            </a:extLst>
          </p:cNvPr>
          <p:cNvSpPr/>
          <p:nvPr userDrawn="1"/>
        </p:nvSpPr>
        <p:spPr>
          <a:xfrm>
            <a:off x="1" y="1037561"/>
            <a:ext cx="295274" cy="315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C56D15E0-8871-837B-69A2-05CA2C661D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950" y="1075417"/>
            <a:ext cx="3914775" cy="238125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나눔고딕OTF" panose="020D0604000000000000" pitchFamily="34" charset="-127"/>
                <a:ea typeface="나눔고딕OTF" panose="020D0604000000000000" pitchFamily="34" charset="-127"/>
              </a:defRPr>
            </a:lvl1pPr>
          </a:lstStyle>
          <a:p>
            <a:pPr lvl="0"/>
            <a:r>
              <a:rPr lang="ko-KR" altLang="en-US" dirty="0"/>
              <a:t>소제목을 입력하세요</a:t>
            </a:r>
          </a:p>
        </p:txBody>
      </p:sp>
      <p:sp>
        <p:nvSpPr>
          <p:cNvPr id="22" name="슬라이드 번호 개체 틀 5">
            <a:extLst>
              <a:ext uri="{FF2B5EF4-FFF2-40B4-BE49-F238E27FC236}">
                <a16:creationId xmlns:a16="http://schemas.microsoft.com/office/drawing/2014/main" id="{BF9DD721-7AA6-A687-BD22-5757C03B779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569287" y="6295642"/>
            <a:ext cx="486229" cy="365125"/>
          </a:xfrm>
        </p:spPr>
        <p:txBody>
          <a:bodyPr/>
          <a:lstStyle>
            <a:lvl1pPr algn="ctr">
              <a:defRPr sz="1800"/>
            </a:lvl1pPr>
          </a:lstStyle>
          <a:p>
            <a:fld id="{1BE43D98-612C-4605-ACC0-A58BA79608A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3" name="그림 22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F455A00D-83F4-87C9-3B7B-7C8865F542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186" y="326759"/>
            <a:ext cx="1978864" cy="998679"/>
          </a:xfrm>
          <a:prstGeom prst="rect">
            <a:avLst/>
          </a:prstGeom>
        </p:spPr>
      </p:pic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43C2B4CF-08D1-61F2-EDD1-132ACE9C92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1950" y="5918200"/>
            <a:ext cx="11055350" cy="74295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설명을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372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C71D3AB-C1D5-3587-B202-52C146F7E6E0}"/>
              </a:ext>
            </a:extLst>
          </p:cNvPr>
          <p:cNvCxnSpPr>
            <a:cxnSpLocks/>
            <a:endCxn id="22" idx="1"/>
          </p:cNvCxnSpPr>
          <p:nvPr userDrawn="1"/>
        </p:nvCxnSpPr>
        <p:spPr>
          <a:xfrm flipV="1">
            <a:off x="6172200" y="6478205"/>
            <a:ext cx="5397087" cy="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8A5A018F-A0E6-A2C4-0A82-84D31F39E8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950" y="603849"/>
            <a:ext cx="6399212" cy="444500"/>
          </a:xfrm>
        </p:spPr>
        <p:txBody>
          <a:bodyPr>
            <a:normAutofit/>
          </a:bodyPr>
          <a:lstStyle>
            <a:lvl1pPr>
              <a:defRPr sz="3200">
                <a:latin typeface="마루 부리OTF 굵은" panose="020B0600000101010101" pitchFamily="34" charset="-127"/>
                <a:ea typeface="마루 부리OTF 굵은" panose="020B0600000101010101" pitchFamily="34" charset="-127"/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2FEC96C-3074-92AD-E129-DC8535941DC2}"/>
              </a:ext>
            </a:extLst>
          </p:cNvPr>
          <p:cNvSpPr/>
          <p:nvPr userDrawn="1"/>
        </p:nvSpPr>
        <p:spPr>
          <a:xfrm>
            <a:off x="1" y="517527"/>
            <a:ext cx="295274" cy="836033"/>
          </a:xfrm>
          <a:prstGeom prst="rect">
            <a:avLst/>
          </a:prstGeom>
          <a:solidFill>
            <a:srgbClr val="3D5B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D552C6-02FD-69A9-AC8A-65C7D8BBDB84}"/>
              </a:ext>
            </a:extLst>
          </p:cNvPr>
          <p:cNvSpPr/>
          <p:nvPr userDrawn="1"/>
        </p:nvSpPr>
        <p:spPr>
          <a:xfrm>
            <a:off x="1" y="1037561"/>
            <a:ext cx="295274" cy="315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C56D15E0-8871-837B-69A2-05CA2C661D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950" y="1075417"/>
            <a:ext cx="3914775" cy="238125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나눔고딕OTF" panose="020D0604000000000000" pitchFamily="34" charset="-127"/>
                <a:ea typeface="나눔고딕OTF" panose="020D0604000000000000" pitchFamily="34" charset="-127"/>
              </a:defRPr>
            </a:lvl1pPr>
          </a:lstStyle>
          <a:p>
            <a:pPr lvl="0"/>
            <a:r>
              <a:rPr lang="ko-KR" altLang="en-US" dirty="0"/>
              <a:t>소제목을 입력하세요</a:t>
            </a:r>
          </a:p>
        </p:txBody>
      </p:sp>
      <p:sp>
        <p:nvSpPr>
          <p:cNvPr id="22" name="슬라이드 번호 개체 틀 5">
            <a:extLst>
              <a:ext uri="{FF2B5EF4-FFF2-40B4-BE49-F238E27FC236}">
                <a16:creationId xmlns:a16="http://schemas.microsoft.com/office/drawing/2014/main" id="{BF9DD721-7AA6-A687-BD22-5757C03B779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569287" y="6295642"/>
            <a:ext cx="486229" cy="365125"/>
          </a:xfrm>
        </p:spPr>
        <p:txBody>
          <a:bodyPr/>
          <a:lstStyle>
            <a:lvl1pPr algn="ctr">
              <a:defRPr sz="1800"/>
            </a:lvl1pPr>
          </a:lstStyle>
          <a:p>
            <a:fld id="{1BE43D98-612C-4605-ACC0-A58BA79608A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3" name="그림 22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F455A00D-83F4-87C9-3B7B-7C8865F542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186" y="326759"/>
            <a:ext cx="1978864" cy="998679"/>
          </a:xfrm>
          <a:prstGeom prst="rect">
            <a:avLst/>
          </a:prstGeom>
        </p:spPr>
      </p:pic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05FB74B1-747C-467F-D9F4-1E3826802F9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1950" y="1813615"/>
            <a:ext cx="7029450" cy="4165343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7513583A-2964-A858-4845-A2E81ED7F2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32501" y="1813358"/>
            <a:ext cx="4279900" cy="4165600"/>
          </a:xfrm>
        </p:spPr>
        <p:txBody>
          <a:bodyPr>
            <a:normAutofit/>
          </a:bodyPr>
          <a:lstStyle>
            <a:lvl1pPr>
              <a:defRPr sz="2400"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그림에</a:t>
            </a:r>
            <a:r>
              <a:rPr lang="en-US" altLang="ko-KR" dirty="0"/>
              <a:t> </a:t>
            </a:r>
            <a:r>
              <a:rPr lang="ko-KR" altLang="en-US" dirty="0"/>
              <a:t>대한 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269319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5D36F0-C8F1-16A8-691B-22E937A2FDBE}"/>
              </a:ext>
            </a:extLst>
          </p:cNvPr>
          <p:cNvSpPr/>
          <p:nvPr userDrawn="1"/>
        </p:nvSpPr>
        <p:spPr>
          <a:xfrm>
            <a:off x="0" y="1568384"/>
            <a:ext cx="7628544" cy="47484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C71D3AB-C1D5-3587-B202-52C146F7E6E0}"/>
              </a:ext>
            </a:extLst>
          </p:cNvPr>
          <p:cNvCxnSpPr>
            <a:cxnSpLocks/>
            <a:endCxn id="22" idx="1"/>
          </p:cNvCxnSpPr>
          <p:nvPr userDrawn="1"/>
        </p:nvCxnSpPr>
        <p:spPr>
          <a:xfrm flipV="1">
            <a:off x="6172200" y="6478205"/>
            <a:ext cx="5397087" cy="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8A5A018F-A0E6-A2C4-0A82-84D31F39E8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950" y="603849"/>
            <a:ext cx="6399212" cy="444500"/>
          </a:xfrm>
        </p:spPr>
        <p:txBody>
          <a:bodyPr>
            <a:normAutofit/>
          </a:bodyPr>
          <a:lstStyle>
            <a:lvl1pPr>
              <a:defRPr sz="3200">
                <a:latin typeface="마루 부리OTF 굵은" panose="020B0600000101010101" pitchFamily="34" charset="-127"/>
                <a:ea typeface="마루 부리OTF 굵은" panose="020B0600000101010101" pitchFamily="34" charset="-127"/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2FEC96C-3074-92AD-E129-DC8535941DC2}"/>
              </a:ext>
            </a:extLst>
          </p:cNvPr>
          <p:cNvSpPr/>
          <p:nvPr userDrawn="1"/>
        </p:nvSpPr>
        <p:spPr>
          <a:xfrm>
            <a:off x="1" y="517527"/>
            <a:ext cx="295274" cy="836033"/>
          </a:xfrm>
          <a:prstGeom prst="rect">
            <a:avLst/>
          </a:prstGeom>
          <a:solidFill>
            <a:srgbClr val="3D5B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D552C6-02FD-69A9-AC8A-65C7D8BBDB84}"/>
              </a:ext>
            </a:extLst>
          </p:cNvPr>
          <p:cNvSpPr/>
          <p:nvPr userDrawn="1"/>
        </p:nvSpPr>
        <p:spPr>
          <a:xfrm>
            <a:off x="1" y="1037561"/>
            <a:ext cx="295274" cy="315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C56D15E0-8871-837B-69A2-05CA2C661D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950" y="1075417"/>
            <a:ext cx="3914775" cy="238125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나눔고딕OTF" panose="020D0604000000000000" pitchFamily="34" charset="-127"/>
                <a:ea typeface="나눔고딕OTF" panose="020D0604000000000000" pitchFamily="34" charset="-127"/>
              </a:defRPr>
            </a:lvl1pPr>
          </a:lstStyle>
          <a:p>
            <a:pPr lvl="0"/>
            <a:r>
              <a:rPr lang="ko-KR" altLang="en-US" dirty="0"/>
              <a:t>소제목을 입력하세요</a:t>
            </a:r>
          </a:p>
        </p:txBody>
      </p:sp>
      <p:sp>
        <p:nvSpPr>
          <p:cNvPr id="22" name="슬라이드 번호 개체 틀 5">
            <a:extLst>
              <a:ext uri="{FF2B5EF4-FFF2-40B4-BE49-F238E27FC236}">
                <a16:creationId xmlns:a16="http://schemas.microsoft.com/office/drawing/2014/main" id="{BF9DD721-7AA6-A687-BD22-5757C03B779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569287" y="6295642"/>
            <a:ext cx="486229" cy="365125"/>
          </a:xfrm>
        </p:spPr>
        <p:txBody>
          <a:bodyPr/>
          <a:lstStyle>
            <a:lvl1pPr algn="ctr">
              <a:defRPr sz="1800"/>
            </a:lvl1pPr>
          </a:lstStyle>
          <a:p>
            <a:fld id="{1BE43D98-612C-4605-ACC0-A58BA79608A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3" name="그림 22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F455A00D-83F4-87C9-3B7B-7C8865F542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186" y="326759"/>
            <a:ext cx="1978864" cy="998679"/>
          </a:xfrm>
          <a:prstGeom prst="rect">
            <a:avLst/>
          </a:prstGeom>
        </p:spPr>
      </p:pic>
      <p:sp>
        <p:nvSpPr>
          <p:cNvPr id="5" name="미디어 개체 틀 4">
            <a:extLst>
              <a:ext uri="{FF2B5EF4-FFF2-40B4-BE49-F238E27FC236}">
                <a16:creationId xmlns:a16="http://schemas.microsoft.com/office/drawing/2014/main" id="{1742E20A-BECD-5917-33FE-5AD530212803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0" y="1568383"/>
            <a:ext cx="7628545" cy="429027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8" name="텍스트 개체 틀 5">
            <a:extLst>
              <a:ext uri="{FF2B5EF4-FFF2-40B4-BE49-F238E27FC236}">
                <a16:creationId xmlns:a16="http://schemas.microsoft.com/office/drawing/2014/main" id="{77F2FB3D-A623-2D69-607F-7D4A73C1C0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5930516"/>
            <a:ext cx="7628544" cy="36512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rgbClr val="FEFEFE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영상 제목 입력</a:t>
            </a:r>
          </a:p>
        </p:txBody>
      </p:sp>
      <p:sp>
        <p:nvSpPr>
          <p:cNvPr id="13" name="텍스트 개체 틀 5">
            <a:extLst>
              <a:ext uri="{FF2B5EF4-FFF2-40B4-BE49-F238E27FC236}">
                <a16:creationId xmlns:a16="http://schemas.microsoft.com/office/drawing/2014/main" id="{0323CDC9-8356-FBDA-7E0C-7954873F8E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772400" y="1568381"/>
            <a:ext cx="4057650" cy="4361917"/>
          </a:xfrm>
        </p:spPr>
        <p:txBody>
          <a:bodyPr>
            <a:normAutofit/>
          </a:bodyPr>
          <a:lstStyle>
            <a:lvl1pPr>
              <a:defRPr sz="2400"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영상에</a:t>
            </a:r>
            <a:r>
              <a:rPr lang="en-US" altLang="ko-KR" dirty="0"/>
              <a:t> </a:t>
            </a:r>
            <a:r>
              <a:rPr lang="ko-KR" altLang="en-US" dirty="0"/>
              <a:t>대한 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290920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C71D3AB-C1D5-3587-B202-52C146F7E6E0}"/>
              </a:ext>
            </a:extLst>
          </p:cNvPr>
          <p:cNvCxnSpPr>
            <a:cxnSpLocks/>
            <a:endCxn id="22" idx="1"/>
          </p:cNvCxnSpPr>
          <p:nvPr userDrawn="1"/>
        </p:nvCxnSpPr>
        <p:spPr>
          <a:xfrm flipV="1">
            <a:off x="6172200" y="6478205"/>
            <a:ext cx="5397087" cy="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2FEC96C-3074-92AD-E129-DC8535941DC2}"/>
              </a:ext>
            </a:extLst>
          </p:cNvPr>
          <p:cNvSpPr/>
          <p:nvPr userDrawn="1"/>
        </p:nvSpPr>
        <p:spPr>
          <a:xfrm>
            <a:off x="379599" y="386721"/>
            <a:ext cx="9356538" cy="45719"/>
          </a:xfrm>
          <a:prstGeom prst="rect">
            <a:avLst/>
          </a:prstGeom>
          <a:solidFill>
            <a:srgbClr val="3D5B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D552C6-02FD-69A9-AC8A-65C7D8BBDB84}"/>
              </a:ext>
            </a:extLst>
          </p:cNvPr>
          <p:cNvSpPr/>
          <p:nvPr userDrawn="1"/>
        </p:nvSpPr>
        <p:spPr>
          <a:xfrm>
            <a:off x="8777102" y="386721"/>
            <a:ext cx="3035299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슬라이드 번호 개체 틀 5">
            <a:extLst>
              <a:ext uri="{FF2B5EF4-FFF2-40B4-BE49-F238E27FC236}">
                <a16:creationId xmlns:a16="http://schemas.microsoft.com/office/drawing/2014/main" id="{BF9DD721-7AA6-A687-BD22-5757C03B779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569287" y="6295642"/>
            <a:ext cx="486229" cy="365125"/>
          </a:xfrm>
        </p:spPr>
        <p:txBody>
          <a:bodyPr/>
          <a:lstStyle>
            <a:lvl1pPr algn="ctr">
              <a:defRPr sz="1800"/>
            </a:lvl1pPr>
          </a:lstStyle>
          <a:p>
            <a:fld id="{1BE43D98-612C-4605-ACC0-A58BA79608A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3" name="그림 22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F455A00D-83F4-87C9-3B7B-7C8865F542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790858"/>
            <a:ext cx="11088501" cy="559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21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C71D3AB-C1D5-3587-B202-52C146F7E6E0}"/>
              </a:ext>
            </a:extLst>
          </p:cNvPr>
          <p:cNvCxnSpPr>
            <a:cxnSpLocks/>
            <a:endCxn id="22" idx="1"/>
          </p:cNvCxnSpPr>
          <p:nvPr userDrawn="1"/>
        </p:nvCxnSpPr>
        <p:spPr>
          <a:xfrm flipV="1">
            <a:off x="6172200" y="6478205"/>
            <a:ext cx="5397087" cy="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2FEC96C-3074-92AD-E129-DC8535941DC2}"/>
              </a:ext>
            </a:extLst>
          </p:cNvPr>
          <p:cNvSpPr/>
          <p:nvPr userDrawn="1"/>
        </p:nvSpPr>
        <p:spPr>
          <a:xfrm>
            <a:off x="379599" y="386721"/>
            <a:ext cx="9356538" cy="45719"/>
          </a:xfrm>
          <a:prstGeom prst="rect">
            <a:avLst/>
          </a:prstGeom>
          <a:solidFill>
            <a:srgbClr val="3D5B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D552C6-02FD-69A9-AC8A-65C7D8BBDB84}"/>
              </a:ext>
            </a:extLst>
          </p:cNvPr>
          <p:cNvSpPr/>
          <p:nvPr userDrawn="1"/>
        </p:nvSpPr>
        <p:spPr>
          <a:xfrm>
            <a:off x="8777102" y="386721"/>
            <a:ext cx="3035299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슬라이드 번호 개체 틀 5">
            <a:extLst>
              <a:ext uri="{FF2B5EF4-FFF2-40B4-BE49-F238E27FC236}">
                <a16:creationId xmlns:a16="http://schemas.microsoft.com/office/drawing/2014/main" id="{BF9DD721-7AA6-A687-BD22-5757C03B779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569287" y="6295642"/>
            <a:ext cx="486229" cy="365125"/>
          </a:xfrm>
        </p:spPr>
        <p:txBody>
          <a:bodyPr/>
          <a:lstStyle>
            <a:lvl1pPr algn="ctr">
              <a:defRPr sz="1800"/>
            </a:lvl1pPr>
          </a:lstStyle>
          <a:p>
            <a:fld id="{1BE43D98-612C-4605-ACC0-A58BA79608A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3" name="그림 22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F455A00D-83F4-87C9-3B7B-7C8865F542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99" y="6053984"/>
            <a:ext cx="1202329" cy="60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277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A9C28DE0-5DA6-55E9-FED8-3E62C4DE25EB}"/>
              </a:ext>
            </a:extLst>
          </p:cNvPr>
          <p:cNvSpPr/>
          <p:nvPr userDrawn="1"/>
        </p:nvSpPr>
        <p:spPr>
          <a:xfrm>
            <a:off x="3606800" y="0"/>
            <a:ext cx="8585200" cy="6858000"/>
          </a:xfrm>
          <a:prstGeom prst="rect">
            <a:avLst/>
          </a:prstGeom>
          <a:solidFill>
            <a:srgbClr val="3D5B9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11DC33E4-9B4A-5D59-7A0C-E277CBD565C9}"/>
              </a:ext>
            </a:extLst>
          </p:cNvPr>
          <p:cNvSpPr/>
          <p:nvPr userDrawn="1"/>
        </p:nvSpPr>
        <p:spPr>
          <a:xfrm>
            <a:off x="0" y="0"/>
            <a:ext cx="3606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17" name="그림 116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2685D226-5374-9DC9-8A68-2DCD59A463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-364407"/>
            <a:ext cx="5639768" cy="2846238"/>
          </a:xfrm>
          <a:prstGeom prst="rect">
            <a:avLst/>
          </a:prstGeom>
        </p:spPr>
      </p:pic>
      <p:sp>
        <p:nvSpPr>
          <p:cNvPr id="124" name="제목 123">
            <a:extLst>
              <a:ext uri="{FF2B5EF4-FFF2-40B4-BE49-F238E27FC236}">
                <a16:creationId xmlns:a16="http://schemas.microsoft.com/office/drawing/2014/main" id="{FBA234E1-2408-7FF0-E23E-7B211F7538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0200" y="2146755"/>
            <a:ext cx="908050" cy="670151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r>
              <a:rPr lang="en-US" altLang="ko-KR" dirty="0"/>
              <a:t>1.</a:t>
            </a:r>
            <a:endParaRPr lang="ko-KR" altLang="en-US" dirty="0"/>
          </a:p>
        </p:txBody>
      </p:sp>
      <p:sp>
        <p:nvSpPr>
          <p:cNvPr id="133" name="텍스트 개체 틀 132">
            <a:extLst>
              <a:ext uri="{FF2B5EF4-FFF2-40B4-BE49-F238E27FC236}">
                <a16:creationId xmlns:a16="http://schemas.microsoft.com/office/drawing/2014/main" id="{B6BDA5E2-DA64-618B-2962-B374D93839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0200" y="2816906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2.</a:t>
            </a:r>
            <a:endParaRPr lang="ko-KR" altLang="en-US" dirty="0"/>
          </a:p>
        </p:txBody>
      </p:sp>
      <p:sp>
        <p:nvSpPr>
          <p:cNvPr id="134" name="텍스트 개체 틀 132">
            <a:extLst>
              <a:ext uri="{FF2B5EF4-FFF2-40B4-BE49-F238E27FC236}">
                <a16:creationId xmlns:a16="http://schemas.microsoft.com/office/drawing/2014/main" id="{4C21673D-BB4F-93B0-E201-8A979E421C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0200" y="3536270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3.</a:t>
            </a:r>
            <a:endParaRPr lang="ko-KR" altLang="en-US" dirty="0"/>
          </a:p>
        </p:txBody>
      </p:sp>
      <p:sp>
        <p:nvSpPr>
          <p:cNvPr id="135" name="텍스트 개체 틀 132">
            <a:extLst>
              <a:ext uri="{FF2B5EF4-FFF2-40B4-BE49-F238E27FC236}">
                <a16:creationId xmlns:a16="http://schemas.microsoft.com/office/drawing/2014/main" id="{EDA5BEF7-20A7-181A-EDF9-D6E87B75BC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0200" y="4255634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4.</a:t>
            </a:r>
            <a:endParaRPr lang="ko-KR" altLang="en-US" dirty="0"/>
          </a:p>
        </p:txBody>
      </p:sp>
      <p:sp>
        <p:nvSpPr>
          <p:cNvPr id="136" name="텍스트 개체 틀 132">
            <a:extLst>
              <a:ext uri="{FF2B5EF4-FFF2-40B4-BE49-F238E27FC236}">
                <a16:creationId xmlns:a16="http://schemas.microsoft.com/office/drawing/2014/main" id="{F5558A42-7201-111D-50E5-A25220EC3D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81312" y="4974998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5.</a:t>
            </a:r>
            <a:endParaRPr lang="ko-KR" altLang="en-US" dirty="0"/>
          </a:p>
        </p:txBody>
      </p:sp>
      <p:sp>
        <p:nvSpPr>
          <p:cNvPr id="137" name="텍스트 개체 틀 132">
            <a:extLst>
              <a:ext uri="{FF2B5EF4-FFF2-40B4-BE49-F238E27FC236}">
                <a16:creationId xmlns:a16="http://schemas.microsoft.com/office/drawing/2014/main" id="{CB59C18D-A704-BF8D-EC1E-1608EF52EB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81312" y="5694362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6.</a:t>
            </a:r>
            <a:endParaRPr lang="ko-KR" altLang="en-US" dirty="0"/>
          </a:p>
        </p:txBody>
      </p:sp>
      <p:sp>
        <p:nvSpPr>
          <p:cNvPr id="141" name="텍스트 개체 틀 140">
            <a:extLst>
              <a:ext uri="{FF2B5EF4-FFF2-40B4-BE49-F238E27FC236}">
                <a16:creationId xmlns:a16="http://schemas.microsoft.com/office/drawing/2014/main" id="{1BB7C4DB-61FC-3038-F5EB-496E82D691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30652" y="2307717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2" name="텍스트 개체 틀 140">
            <a:extLst>
              <a:ext uri="{FF2B5EF4-FFF2-40B4-BE49-F238E27FC236}">
                <a16:creationId xmlns:a16="http://schemas.microsoft.com/office/drawing/2014/main" id="{6BFD30C2-59D6-3A8D-BA58-F18224FBD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30652" y="2981042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3" name="텍스트 개체 틀 140">
            <a:extLst>
              <a:ext uri="{FF2B5EF4-FFF2-40B4-BE49-F238E27FC236}">
                <a16:creationId xmlns:a16="http://schemas.microsoft.com/office/drawing/2014/main" id="{9B01DD53-1AA7-0101-B2F4-CE6BCF0BCB9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30652" y="3706605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4" name="텍스트 개체 틀 140">
            <a:extLst>
              <a:ext uri="{FF2B5EF4-FFF2-40B4-BE49-F238E27FC236}">
                <a16:creationId xmlns:a16="http://schemas.microsoft.com/office/drawing/2014/main" id="{D9F2EEA8-3730-72FE-61C8-51E57C0032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30652" y="4432168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5" name="텍스트 개체 틀 140">
            <a:extLst>
              <a:ext uri="{FF2B5EF4-FFF2-40B4-BE49-F238E27FC236}">
                <a16:creationId xmlns:a16="http://schemas.microsoft.com/office/drawing/2014/main" id="{DD09131C-F743-ABD3-92F6-5CB2DA337E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30652" y="5139134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6" name="텍스트 개체 틀 140">
            <a:extLst>
              <a:ext uri="{FF2B5EF4-FFF2-40B4-BE49-F238E27FC236}">
                <a16:creationId xmlns:a16="http://schemas.microsoft.com/office/drawing/2014/main" id="{151F1205-8317-677A-3D8D-66814036E0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30652" y="5858498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cxnSp>
        <p:nvCxnSpPr>
          <p:cNvPr id="148" name="직선 연결선 147">
            <a:extLst>
              <a:ext uri="{FF2B5EF4-FFF2-40B4-BE49-F238E27FC236}">
                <a16:creationId xmlns:a16="http://schemas.microsoft.com/office/drawing/2014/main" id="{9B3AA4CA-2F9C-6137-8683-2639CF6ACB22}"/>
              </a:ext>
            </a:extLst>
          </p:cNvPr>
          <p:cNvCxnSpPr/>
          <p:nvPr userDrawn="1"/>
        </p:nvCxnSpPr>
        <p:spPr>
          <a:xfrm>
            <a:off x="403225" y="1612900"/>
            <a:ext cx="11385550" cy="0"/>
          </a:xfrm>
          <a:prstGeom prst="line">
            <a:avLst/>
          </a:prstGeom>
          <a:ln>
            <a:solidFill>
              <a:srgbClr val="8F8F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416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11DC33E4-9B4A-5D59-7A0C-E277CBD565C9}"/>
              </a:ext>
            </a:extLst>
          </p:cNvPr>
          <p:cNvSpPr/>
          <p:nvPr userDrawn="1"/>
        </p:nvSpPr>
        <p:spPr>
          <a:xfrm>
            <a:off x="0" y="0"/>
            <a:ext cx="36068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17" name="그림 116" descr="폰트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2685D226-5374-9DC9-8A68-2DCD59A463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-364407"/>
            <a:ext cx="5639768" cy="2846238"/>
          </a:xfrm>
          <a:prstGeom prst="rect">
            <a:avLst/>
          </a:prstGeom>
        </p:spPr>
      </p:pic>
      <p:sp>
        <p:nvSpPr>
          <p:cNvPr id="124" name="제목 123">
            <a:extLst>
              <a:ext uri="{FF2B5EF4-FFF2-40B4-BE49-F238E27FC236}">
                <a16:creationId xmlns:a16="http://schemas.microsoft.com/office/drawing/2014/main" id="{FBA234E1-2408-7FF0-E23E-7B211F7538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0200" y="2146755"/>
            <a:ext cx="908050" cy="670151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r>
              <a:rPr lang="en-US" altLang="ko-KR" dirty="0"/>
              <a:t>1.</a:t>
            </a:r>
            <a:endParaRPr lang="ko-KR" altLang="en-US" dirty="0"/>
          </a:p>
        </p:txBody>
      </p:sp>
      <p:sp>
        <p:nvSpPr>
          <p:cNvPr id="133" name="텍스트 개체 틀 132">
            <a:extLst>
              <a:ext uri="{FF2B5EF4-FFF2-40B4-BE49-F238E27FC236}">
                <a16:creationId xmlns:a16="http://schemas.microsoft.com/office/drawing/2014/main" id="{B6BDA5E2-DA64-618B-2962-B374D93839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0200" y="2816906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2.</a:t>
            </a:r>
            <a:endParaRPr lang="ko-KR" altLang="en-US" dirty="0"/>
          </a:p>
        </p:txBody>
      </p:sp>
      <p:sp>
        <p:nvSpPr>
          <p:cNvPr id="134" name="텍스트 개체 틀 132">
            <a:extLst>
              <a:ext uri="{FF2B5EF4-FFF2-40B4-BE49-F238E27FC236}">
                <a16:creationId xmlns:a16="http://schemas.microsoft.com/office/drawing/2014/main" id="{4C21673D-BB4F-93B0-E201-8A979E421C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0200" y="3536270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3.</a:t>
            </a:r>
            <a:endParaRPr lang="ko-KR" altLang="en-US" dirty="0"/>
          </a:p>
        </p:txBody>
      </p:sp>
      <p:sp>
        <p:nvSpPr>
          <p:cNvPr id="135" name="텍스트 개체 틀 132">
            <a:extLst>
              <a:ext uri="{FF2B5EF4-FFF2-40B4-BE49-F238E27FC236}">
                <a16:creationId xmlns:a16="http://schemas.microsoft.com/office/drawing/2014/main" id="{EDA5BEF7-20A7-181A-EDF9-D6E87B75BC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0200" y="4255634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4.</a:t>
            </a:r>
            <a:endParaRPr lang="ko-KR" altLang="en-US" dirty="0"/>
          </a:p>
        </p:txBody>
      </p:sp>
      <p:sp>
        <p:nvSpPr>
          <p:cNvPr id="136" name="텍스트 개체 틀 132">
            <a:extLst>
              <a:ext uri="{FF2B5EF4-FFF2-40B4-BE49-F238E27FC236}">
                <a16:creationId xmlns:a16="http://schemas.microsoft.com/office/drawing/2014/main" id="{F5558A42-7201-111D-50E5-A25220EC3D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81312" y="4974998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5.</a:t>
            </a:r>
            <a:endParaRPr lang="ko-KR" altLang="en-US" dirty="0"/>
          </a:p>
        </p:txBody>
      </p:sp>
      <p:sp>
        <p:nvSpPr>
          <p:cNvPr id="137" name="텍스트 개체 틀 132">
            <a:extLst>
              <a:ext uri="{FF2B5EF4-FFF2-40B4-BE49-F238E27FC236}">
                <a16:creationId xmlns:a16="http://schemas.microsoft.com/office/drawing/2014/main" id="{CB59C18D-A704-BF8D-EC1E-1608EF52EB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81312" y="5694362"/>
            <a:ext cx="908050" cy="669925"/>
          </a:xfrm>
        </p:spPr>
        <p:txBody>
          <a:bodyPr>
            <a:noAutofit/>
          </a:bodyPr>
          <a:lstStyle>
            <a:lvl1pPr marL="0" indent="0">
              <a:buNone/>
              <a:defRPr sz="440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altLang="ko-KR" dirty="0"/>
              <a:t>6.</a:t>
            </a:r>
            <a:endParaRPr lang="ko-KR" altLang="en-US" dirty="0"/>
          </a:p>
        </p:txBody>
      </p:sp>
      <p:sp>
        <p:nvSpPr>
          <p:cNvPr id="141" name="텍스트 개체 틀 140">
            <a:extLst>
              <a:ext uri="{FF2B5EF4-FFF2-40B4-BE49-F238E27FC236}">
                <a16:creationId xmlns:a16="http://schemas.microsoft.com/office/drawing/2014/main" id="{1BB7C4DB-61FC-3038-F5EB-496E82D691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30652" y="2307717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2" name="텍스트 개체 틀 140">
            <a:extLst>
              <a:ext uri="{FF2B5EF4-FFF2-40B4-BE49-F238E27FC236}">
                <a16:creationId xmlns:a16="http://schemas.microsoft.com/office/drawing/2014/main" id="{6BFD30C2-59D6-3A8D-BA58-F18224FBD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30652" y="2981042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3" name="텍스트 개체 틀 140">
            <a:extLst>
              <a:ext uri="{FF2B5EF4-FFF2-40B4-BE49-F238E27FC236}">
                <a16:creationId xmlns:a16="http://schemas.microsoft.com/office/drawing/2014/main" id="{9B01DD53-1AA7-0101-B2F4-CE6BCF0BCB9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30652" y="3706605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4" name="텍스트 개체 틀 140">
            <a:extLst>
              <a:ext uri="{FF2B5EF4-FFF2-40B4-BE49-F238E27FC236}">
                <a16:creationId xmlns:a16="http://schemas.microsoft.com/office/drawing/2014/main" id="{D9F2EEA8-3730-72FE-61C8-51E57C0032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30652" y="4432168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5" name="텍스트 개체 틀 140">
            <a:extLst>
              <a:ext uri="{FF2B5EF4-FFF2-40B4-BE49-F238E27FC236}">
                <a16:creationId xmlns:a16="http://schemas.microsoft.com/office/drawing/2014/main" id="{DD09131C-F743-ABD3-92F6-5CB2DA337E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30652" y="5139134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sp>
        <p:nvSpPr>
          <p:cNvPr id="146" name="텍스트 개체 틀 140">
            <a:extLst>
              <a:ext uri="{FF2B5EF4-FFF2-40B4-BE49-F238E27FC236}">
                <a16:creationId xmlns:a16="http://schemas.microsoft.com/office/drawing/2014/main" id="{151F1205-8317-677A-3D8D-66814036E0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30652" y="5858498"/>
            <a:ext cx="7848598" cy="341651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defRPr>
            </a:lvl1pPr>
          </a:lstStyle>
          <a:p>
            <a:pPr lvl="0"/>
            <a:r>
              <a:rPr lang="ko-KR" altLang="en-US" dirty="0"/>
              <a:t>내용을 입력하세요</a:t>
            </a:r>
          </a:p>
        </p:txBody>
      </p:sp>
      <p:cxnSp>
        <p:nvCxnSpPr>
          <p:cNvPr id="148" name="직선 연결선 147">
            <a:extLst>
              <a:ext uri="{FF2B5EF4-FFF2-40B4-BE49-F238E27FC236}">
                <a16:creationId xmlns:a16="http://schemas.microsoft.com/office/drawing/2014/main" id="{9B3AA4CA-2F9C-6137-8683-2639CF6ACB22}"/>
              </a:ext>
            </a:extLst>
          </p:cNvPr>
          <p:cNvCxnSpPr/>
          <p:nvPr userDrawn="1"/>
        </p:nvCxnSpPr>
        <p:spPr>
          <a:xfrm>
            <a:off x="403225" y="1612900"/>
            <a:ext cx="11385550" cy="0"/>
          </a:xfrm>
          <a:prstGeom prst="line">
            <a:avLst/>
          </a:prstGeom>
          <a:ln>
            <a:solidFill>
              <a:srgbClr val="8F8F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33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BBD97D0-9F35-EC3D-CD21-DB93256C1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0F94C7-AF02-2784-2BD1-1F6AFBC8E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EBE0C4-0CB5-A810-460E-B29DF6061A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8FDE8-EC5A-406B-AB21-EBA993C600AD}" type="datetime1">
              <a:rPr lang="ko-KR" altLang="en-US" smtClean="0"/>
              <a:t>2025-03-01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1A9DD7-C2B5-3F67-EBC6-C414FF7ED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D09683-4EC5-63F3-0C35-0B6FAFC6E7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43D98-612C-4605-ACC0-A58BA79608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78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66" r:id="rId3"/>
    <p:sldLayoutId id="2147483662" r:id="rId4"/>
    <p:sldLayoutId id="2147483663" r:id="rId5"/>
    <p:sldLayoutId id="2147483664" r:id="rId6"/>
    <p:sldLayoutId id="2147483665" r:id="rId7"/>
    <p:sldLayoutId id="2147483651" r:id="rId8"/>
    <p:sldLayoutId id="2147483661" r:id="rId9"/>
    <p:sldLayoutId id="2147483660" r:id="rId10"/>
    <p:sldLayoutId id="2147483650" r:id="rId11"/>
    <p:sldLayoutId id="2147483652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부제목 1">
            <a:extLst>
              <a:ext uri="{FF2B5EF4-FFF2-40B4-BE49-F238E27FC236}">
                <a16:creationId xmlns:a16="http://schemas.microsoft.com/office/drawing/2014/main" id="{EE464E9F-C43B-6E93-460F-CF59D8497A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조민우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5108079-0DE7-ED1D-6B0C-6D8F7A707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25.03.01 </a:t>
            </a:r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0088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8BC9D-1376-DBA3-5236-37B0DB4D5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49" y="603849"/>
            <a:ext cx="7426780" cy="444500"/>
          </a:xfrm>
        </p:spPr>
        <p:txBody>
          <a:bodyPr>
            <a:normAutofit fontScale="90000"/>
          </a:bodyPr>
          <a:lstStyle/>
          <a:p>
            <a:r>
              <a:rPr lang="ko-KR" altLang="en-US" b="1" dirty="0"/>
              <a:t>로봇 동역학</a:t>
            </a:r>
            <a:r>
              <a:rPr lang="en-US" altLang="ko-KR" b="1" dirty="0"/>
              <a:t>, </a:t>
            </a:r>
            <a:r>
              <a:rPr lang="ko-KR" altLang="en-US" b="1" dirty="0"/>
              <a:t>로봇 궤적 생성 강의 수강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2E51A2-4651-55AA-790A-2407A48B657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16" name="텍스트 개체 틀 2">
            <a:extLst>
              <a:ext uri="{FF2B5EF4-FFF2-40B4-BE49-F238E27FC236}">
                <a16:creationId xmlns:a16="http://schemas.microsoft.com/office/drawing/2014/main" id="{2643C6A4-4C1F-4904-E20C-671D60CB52E8}"/>
              </a:ext>
            </a:extLst>
          </p:cNvPr>
          <p:cNvSpPr txBox="1">
            <a:spLocks/>
          </p:cNvSpPr>
          <p:nvPr/>
        </p:nvSpPr>
        <p:spPr>
          <a:xfrm>
            <a:off x="6164722" y="5121169"/>
            <a:ext cx="5518293" cy="15395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400" b="1" dirty="0"/>
              <a:t>로봇의 움직임 궤적을 나타내는 방식들을 학습했습니다</a:t>
            </a:r>
            <a:r>
              <a:rPr lang="en-US" altLang="ko-KR" sz="1400" b="1" dirty="0"/>
              <a:t>. N</a:t>
            </a:r>
            <a:r>
              <a:rPr lang="ko-KR" altLang="en-US" sz="1400" b="1" dirty="0"/>
              <a:t>차 방정식을 통해 위치와 속도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가속도를 나타내었고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가속도 그래프에서 불연속 구간이 나오면 불안정한 움직임이 될 수 있어 주의해야 된다는 것을 알게 되었습니다</a:t>
            </a:r>
            <a:r>
              <a:rPr lang="en-US" altLang="ko-KR" sz="1400" b="1" dirty="0"/>
              <a:t>. </a:t>
            </a: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3D2786AC-46C4-1025-A45F-D3546E2C76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1950" y="1075417"/>
            <a:ext cx="3914775" cy="238125"/>
          </a:xfrm>
        </p:spPr>
        <p:txBody>
          <a:bodyPr>
            <a:normAutofit lnSpcReduction="10000"/>
          </a:bodyPr>
          <a:lstStyle/>
          <a:p>
            <a:r>
              <a:rPr lang="en-US" altLang="ko-KR" b="1" dirty="0"/>
              <a:t>6</a:t>
            </a:r>
            <a:r>
              <a:rPr lang="ko-KR" altLang="en-US" b="1" dirty="0"/>
              <a:t>강</a:t>
            </a:r>
            <a:r>
              <a:rPr lang="en-US" altLang="ko-KR" b="1" dirty="0"/>
              <a:t>, 7</a:t>
            </a:r>
            <a:r>
              <a:rPr lang="ko-KR" altLang="en-US" b="1" dirty="0"/>
              <a:t>강</a:t>
            </a:r>
          </a:p>
        </p:txBody>
      </p:sp>
      <p:pic>
        <p:nvPicPr>
          <p:cNvPr id="6" name="그림 5" descr="텍스트, 도표, 스크린샷, 라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50C5608-A352-5E20-AE51-3532CD3A4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576" y="1384012"/>
            <a:ext cx="4759078" cy="3547441"/>
          </a:xfrm>
          <a:prstGeom prst="rect">
            <a:avLst/>
          </a:prstGeom>
        </p:spPr>
      </p:pic>
      <p:pic>
        <p:nvPicPr>
          <p:cNvPr id="8" name="그림 7" descr="텍스트, 스크린샷, 폰트, 친필이(가) 표시된 사진">
            <a:extLst>
              <a:ext uri="{FF2B5EF4-FFF2-40B4-BE49-F238E27FC236}">
                <a16:creationId xmlns:a16="http://schemas.microsoft.com/office/drawing/2014/main" id="{F412D4A1-C003-B4B0-CC5E-C6A4DB253A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466" y="1434462"/>
            <a:ext cx="5033960" cy="3547441"/>
          </a:xfrm>
          <a:prstGeom prst="rect">
            <a:avLst/>
          </a:prstGeom>
        </p:spPr>
      </p:pic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07CF70BB-6D95-1EDD-A65F-4FC19909605B}"/>
              </a:ext>
            </a:extLst>
          </p:cNvPr>
          <p:cNvSpPr txBox="1">
            <a:spLocks/>
          </p:cNvSpPr>
          <p:nvPr/>
        </p:nvSpPr>
        <p:spPr>
          <a:xfrm>
            <a:off x="575611" y="5121169"/>
            <a:ext cx="5451669" cy="1207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1400" b="1" dirty="0"/>
              <a:t>Newton-Euler </a:t>
            </a:r>
            <a:r>
              <a:rPr lang="ko-KR" altLang="en-US" sz="1400" b="1" dirty="0"/>
              <a:t>방식으로 </a:t>
            </a:r>
            <a:r>
              <a:rPr lang="en-US" altLang="ko-KR" sz="1400" b="1" dirty="0"/>
              <a:t>manipulator</a:t>
            </a:r>
            <a:r>
              <a:rPr lang="ko-KR" altLang="en-US" sz="1400" b="1" dirty="0"/>
              <a:t>에 작용하는 힘과 토크를 구하는 것을 학습했습니다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전체적인 틀 이해와 풀이 방식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등을 알게 되었습니다</a:t>
            </a:r>
            <a:r>
              <a:rPr lang="en-US" altLang="ko-KR" sz="1400" b="1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33901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901C7-542C-9414-F024-55D5B3629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로봇 독립 관절 위치 제어 강의 수강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E0132C-21E2-1865-1A19-E29A089B27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b="1" dirty="0"/>
              <a:t>8</a:t>
            </a:r>
            <a:r>
              <a:rPr lang="ko-KR" altLang="en-US" b="1" dirty="0"/>
              <a:t>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03B780-B51B-48BC-9547-0E763A825C0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17D7C277-92E1-49C9-81D2-6554B90A9F78}"/>
              </a:ext>
            </a:extLst>
          </p:cNvPr>
          <p:cNvSpPr txBox="1">
            <a:spLocks/>
          </p:cNvSpPr>
          <p:nvPr/>
        </p:nvSpPr>
        <p:spPr>
          <a:xfrm>
            <a:off x="6341035" y="2689665"/>
            <a:ext cx="5660188" cy="3651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600" b="1" dirty="0"/>
              <a:t>각 관절에 있는 모터들의 제어에 </a:t>
            </a:r>
            <a:r>
              <a:rPr lang="ko-KR" altLang="en-US" sz="1600" b="1"/>
              <a:t>대해서 학습했습니다</a:t>
            </a:r>
            <a:r>
              <a:rPr lang="en-US" altLang="ko-KR" sz="1600" b="1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다양한 변수들의 조정을 통해서 모터의 회전 정도를 결정하고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최종적으로 로봇의 안정적인 운용을 위해 다양한 방식들에 대한 숙지가 필요하다는 것을 알았습니다</a:t>
            </a:r>
            <a:r>
              <a:rPr lang="en-US" altLang="ko-KR" sz="1600" b="1" dirty="0"/>
              <a:t>.</a:t>
            </a:r>
          </a:p>
        </p:txBody>
      </p:sp>
      <p:pic>
        <p:nvPicPr>
          <p:cNvPr id="6" name="그림 5" descr="텍스트, 스크린샷, 라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ADAE167-BAF9-20C4-0C6A-87E9BA9D5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1601694"/>
            <a:ext cx="5877234" cy="418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192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8BC9D-1376-DBA3-5236-37B0DB4D5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48" y="603849"/>
            <a:ext cx="7837769" cy="444500"/>
          </a:xfrm>
        </p:spPr>
        <p:txBody>
          <a:bodyPr>
            <a:normAutofit fontScale="90000"/>
          </a:bodyPr>
          <a:lstStyle/>
          <a:p>
            <a:r>
              <a:rPr lang="ko-KR" altLang="en-US" b="1" dirty="0"/>
              <a:t>로봇 </a:t>
            </a:r>
            <a:r>
              <a:rPr lang="ko-KR" altLang="en-US" b="1" dirty="0" err="1"/>
              <a:t>다관절</a:t>
            </a:r>
            <a:r>
              <a:rPr lang="en-US" altLang="ko-KR" b="1" dirty="0"/>
              <a:t> </a:t>
            </a:r>
            <a:r>
              <a:rPr lang="ko-KR" altLang="en-US" b="1" dirty="0"/>
              <a:t>강성</a:t>
            </a:r>
            <a:r>
              <a:rPr lang="en-US" altLang="ko-KR" b="1" dirty="0"/>
              <a:t>/</a:t>
            </a:r>
            <a:r>
              <a:rPr lang="ko-KR" altLang="en-US" b="1" dirty="0"/>
              <a:t>위치</a:t>
            </a:r>
            <a:r>
              <a:rPr lang="en-US" altLang="ko-KR" b="1" dirty="0"/>
              <a:t>/</a:t>
            </a:r>
            <a:r>
              <a:rPr lang="ko-KR" altLang="en-US" b="1" dirty="0"/>
              <a:t>임피던스</a:t>
            </a:r>
            <a:r>
              <a:rPr lang="en-US" altLang="ko-KR" b="1" dirty="0"/>
              <a:t>/</a:t>
            </a:r>
            <a:r>
              <a:rPr lang="ko-KR" altLang="en-US" b="1" dirty="0"/>
              <a:t>힘 제어 수강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2E51A2-4651-55AA-790A-2407A48B657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6" name="텍스트 개체 틀 2">
            <a:extLst>
              <a:ext uri="{FF2B5EF4-FFF2-40B4-BE49-F238E27FC236}">
                <a16:creationId xmlns:a16="http://schemas.microsoft.com/office/drawing/2014/main" id="{2643C6A4-4C1F-4904-E20C-671D60CB52E8}"/>
              </a:ext>
            </a:extLst>
          </p:cNvPr>
          <p:cNvSpPr txBox="1">
            <a:spLocks/>
          </p:cNvSpPr>
          <p:nvPr/>
        </p:nvSpPr>
        <p:spPr>
          <a:xfrm>
            <a:off x="6367922" y="2938280"/>
            <a:ext cx="5518293" cy="15395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400" b="1" dirty="0"/>
              <a:t>로봇공학 </a:t>
            </a:r>
            <a:r>
              <a:rPr lang="en-US" altLang="ko-KR" sz="1400" b="1" dirty="0"/>
              <a:t>9</a:t>
            </a:r>
            <a:r>
              <a:rPr lang="ko-KR" altLang="en-US" sz="1400" b="1" dirty="0"/>
              <a:t>강 수강 완료했습니다</a:t>
            </a:r>
            <a:r>
              <a:rPr lang="en-US" altLang="ko-KR" sz="1400" b="1" dirty="0"/>
              <a:t>. </a:t>
            </a:r>
            <a:r>
              <a:rPr lang="ko-KR" altLang="en-US" sz="1400" b="1" dirty="0" err="1"/>
              <a:t>다관절</a:t>
            </a:r>
            <a:r>
              <a:rPr lang="ko-KR" altLang="en-US" sz="1400" b="1" dirty="0"/>
              <a:t> 로봇의 제어 방법들에 대해서 학습했습니다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로봇의 </a:t>
            </a:r>
            <a:r>
              <a:rPr lang="en-US" altLang="ko-KR" sz="1400" b="1" dirty="0"/>
              <a:t>stiffness</a:t>
            </a:r>
            <a:r>
              <a:rPr lang="ko-KR" altLang="en-US" sz="1400" b="1" dirty="0"/>
              <a:t>가 강하면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로봇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또는 물체가 깨지거나 사람이 다칠 수 있기에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로봇의 작업 환경이나 상황에 따라 다양한 방법으로 제어를 해야 된다는 것을 학습했습니다</a:t>
            </a:r>
            <a:r>
              <a:rPr lang="en-US" altLang="ko-KR" sz="1400" b="1" dirty="0"/>
              <a:t>. </a:t>
            </a: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3D2786AC-46C4-1025-A45F-D3546E2C76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1950" y="1075417"/>
            <a:ext cx="3914775" cy="238125"/>
          </a:xfrm>
        </p:spPr>
        <p:txBody>
          <a:bodyPr>
            <a:normAutofit lnSpcReduction="10000"/>
          </a:bodyPr>
          <a:lstStyle/>
          <a:p>
            <a:r>
              <a:rPr lang="en-US" altLang="ko-KR" b="1" dirty="0"/>
              <a:t>9</a:t>
            </a:r>
            <a:r>
              <a:rPr lang="ko-KR" altLang="en-US" b="1" dirty="0"/>
              <a:t>강</a:t>
            </a:r>
          </a:p>
        </p:txBody>
      </p:sp>
      <p:pic>
        <p:nvPicPr>
          <p:cNvPr id="5" name="그림 4" descr="텍스트, 친필, 폰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D95A514-4F6F-0170-DCAA-4BA22E4BB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48" y="1633575"/>
            <a:ext cx="5916388" cy="41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43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901C7-542C-9414-F024-55D5B3629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제어공학 </a:t>
            </a:r>
            <a:r>
              <a:rPr lang="en-US" altLang="ko-KR" b="1" dirty="0"/>
              <a:t>1, 2</a:t>
            </a:r>
            <a:r>
              <a:rPr lang="ko-KR" altLang="en-US" b="1" dirty="0"/>
              <a:t>강 수강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E0132C-21E2-1865-1A19-E29A089B27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b="1" dirty="0"/>
              <a:t>1, 2</a:t>
            </a:r>
            <a:r>
              <a:rPr lang="ko-KR" altLang="en-US" b="1" dirty="0"/>
              <a:t>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03B780-B51B-48BC-9547-0E763A825C0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17D7C277-92E1-49C9-81D2-6554B90A9F78}"/>
              </a:ext>
            </a:extLst>
          </p:cNvPr>
          <p:cNvSpPr txBox="1">
            <a:spLocks/>
          </p:cNvSpPr>
          <p:nvPr/>
        </p:nvSpPr>
        <p:spPr>
          <a:xfrm>
            <a:off x="6286742" y="5255679"/>
            <a:ext cx="5660188" cy="1673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1600" b="1" dirty="0"/>
              <a:t>2</a:t>
            </a:r>
            <a:r>
              <a:rPr lang="ko-KR" altLang="en-US" sz="1600" b="1" dirty="0"/>
              <a:t>강은 </a:t>
            </a:r>
            <a:r>
              <a:rPr lang="en-US" altLang="ko-KR" sz="1600" b="1" dirty="0"/>
              <a:t>Laplace Transformation</a:t>
            </a:r>
            <a:r>
              <a:rPr lang="ko-KR" altLang="en-US" sz="1600" b="1" dirty="0"/>
              <a:t>을 사용하여 나타낼 수 있는 </a:t>
            </a:r>
            <a:r>
              <a:rPr lang="en-US" altLang="ko-KR" sz="1600" b="1" dirty="0"/>
              <a:t>Function</a:t>
            </a:r>
            <a:r>
              <a:rPr lang="ko-KR" altLang="en-US" sz="1600" b="1" dirty="0"/>
              <a:t>들에 대해서 배웠습니다</a:t>
            </a:r>
            <a:r>
              <a:rPr lang="en-US" altLang="ko-KR" sz="1600" b="1" dirty="0"/>
              <a:t>. </a:t>
            </a:r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BDB5DE04-BF34-69C9-A55F-D9D4B75ECC76}"/>
              </a:ext>
            </a:extLst>
          </p:cNvPr>
          <p:cNvSpPr txBox="1">
            <a:spLocks/>
          </p:cNvSpPr>
          <p:nvPr/>
        </p:nvSpPr>
        <p:spPr>
          <a:xfrm>
            <a:off x="424383" y="5219966"/>
            <a:ext cx="5862359" cy="1673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나눔고딕OTF" panose="020D0604000000000000" pitchFamily="34" charset="-127"/>
                <a:ea typeface="나눔고딕OTF" panose="020D0604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600" b="1" dirty="0"/>
              <a:t>제어공학 강의 수강을 시작했습니다</a:t>
            </a:r>
            <a:r>
              <a:rPr lang="en-US" altLang="ko-KR" sz="1600" b="1" dirty="0"/>
              <a:t>. 1</a:t>
            </a:r>
            <a:r>
              <a:rPr lang="ko-KR" altLang="en-US" sz="1600" b="1" dirty="0"/>
              <a:t>강은 간단한 제어공학의 개요로 예시를 통한 </a:t>
            </a:r>
            <a:r>
              <a:rPr lang="en-US" altLang="ko-KR" sz="1600" b="1" dirty="0"/>
              <a:t>C.L </a:t>
            </a:r>
            <a:r>
              <a:rPr lang="ko-KR" altLang="en-US" sz="1600" b="1" dirty="0"/>
              <a:t>제어와 </a:t>
            </a:r>
            <a:r>
              <a:rPr lang="en-US" altLang="ko-KR" sz="1600" b="1" dirty="0"/>
              <a:t>O.L</a:t>
            </a:r>
            <a:r>
              <a:rPr lang="ko-KR" altLang="en-US" sz="1600" b="1" dirty="0"/>
              <a:t>제어 설명이 있었습니다</a:t>
            </a:r>
            <a:r>
              <a:rPr lang="en-US" altLang="ko-KR" sz="1600" b="1" dirty="0"/>
              <a:t>.</a:t>
            </a:r>
          </a:p>
        </p:txBody>
      </p:sp>
      <p:pic>
        <p:nvPicPr>
          <p:cNvPr id="8" name="그림 7" descr="텍스트, 스크린샷, 도표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396ED21-C472-A710-4133-3A7446761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67" y="1386345"/>
            <a:ext cx="4977822" cy="3495625"/>
          </a:xfrm>
          <a:prstGeom prst="rect">
            <a:avLst/>
          </a:prstGeom>
        </p:spPr>
      </p:pic>
      <p:pic>
        <p:nvPicPr>
          <p:cNvPr id="10" name="그림 9" descr="텍스트, 스크린샷, 폰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EF53DA8-8670-CECA-8466-A6DFF9D81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613" y="1386345"/>
            <a:ext cx="5008950" cy="34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21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142CF4-424D-506D-3668-6AFFDA769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제어공학 </a:t>
            </a:r>
            <a:r>
              <a:rPr lang="en-US" altLang="ko-KR" b="1" dirty="0"/>
              <a:t>3, 4</a:t>
            </a:r>
            <a:r>
              <a:rPr lang="ko-KR" altLang="en-US" b="1" dirty="0"/>
              <a:t>강 수강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55F506-9327-9F15-6D7C-EB4DA01509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ko-KR" b="1" i="0" dirty="0">
                <a:effectLst/>
                <a:latin typeface="-apple-system"/>
              </a:rPr>
              <a:t>3, 4</a:t>
            </a:r>
            <a:r>
              <a:rPr lang="ko-KR" altLang="en-US" b="1" i="0" dirty="0">
                <a:effectLst/>
                <a:latin typeface="-apple-system"/>
              </a:rPr>
              <a:t>강 </a:t>
            </a:r>
            <a:endParaRPr lang="en-US" altLang="ko-KR" b="1" i="0" dirty="0">
              <a:effectLst/>
              <a:latin typeface="-apple-system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188C9C-BB0C-E94E-81F9-F80BD3FD3FC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BD7A3C-2D3A-F71F-52BA-82BA6EF9B4BB}"/>
              </a:ext>
            </a:extLst>
          </p:cNvPr>
          <p:cNvSpPr txBox="1"/>
          <p:nvPr/>
        </p:nvSpPr>
        <p:spPr>
          <a:xfrm>
            <a:off x="507998" y="5069646"/>
            <a:ext cx="5414684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/>
              <a:t>3</a:t>
            </a:r>
            <a:r>
              <a:rPr lang="ko-KR" altLang="en-US" sz="1400" b="1" dirty="0"/>
              <a:t>강은 </a:t>
            </a:r>
            <a:r>
              <a:rPr lang="en-US" altLang="ko-KR" sz="1400" b="1" dirty="0"/>
              <a:t>2</a:t>
            </a:r>
            <a:r>
              <a:rPr lang="ko-KR" altLang="en-US" sz="1400" b="1" dirty="0"/>
              <a:t>강에 이어 </a:t>
            </a:r>
            <a:r>
              <a:rPr lang="en-US" altLang="ko-KR" sz="1400" b="1" dirty="0"/>
              <a:t>Laplace Transformation</a:t>
            </a:r>
            <a:r>
              <a:rPr lang="ko-KR" altLang="en-US" sz="1400" b="1" dirty="0"/>
              <a:t>에 관한 강의였습니다</a:t>
            </a:r>
            <a:r>
              <a:rPr lang="en-US" altLang="ko-KR" sz="1400" b="1" dirty="0"/>
              <a:t>. S</a:t>
            </a:r>
            <a:r>
              <a:rPr lang="ko-KR" altLang="en-US" sz="1400" b="1" dirty="0"/>
              <a:t>의 값에 따라 </a:t>
            </a:r>
            <a:r>
              <a:rPr lang="en-US" altLang="ko-KR" sz="1400" b="1" dirty="0"/>
              <a:t>stable</a:t>
            </a:r>
            <a:r>
              <a:rPr lang="ko-KR" altLang="en-US" sz="1400" b="1" dirty="0"/>
              <a:t>한지 </a:t>
            </a:r>
            <a:r>
              <a:rPr lang="en-US" altLang="ko-KR" sz="1400" b="1" dirty="0"/>
              <a:t>unstable</a:t>
            </a:r>
            <a:r>
              <a:rPr lang="ko-KR" altLang="en-US" sz="1400" b="1" dirty="0"/>
              <a:t>한지 결정될 수 있다는 것을 학습하였고</a:t>
            </a:r>
            <a:r>
              <a:rPr lang="en-US" altLang="ko-KR" sz="1400" b="1" dirty="0"/>
              <a:t>, LTI </a:t>
            </a:r>
            <a:r>
              <a:rPr lang="ko-KR" altLang="en-US" sz="1400" b="1" dirty="0"/>
              <a:t>미분 방정식에 대해서도 간략히 학습했습니다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2FA46D-6BDF-EAF1-4222-04BB225DAD5E}"/>
              </a:ext>
            </a:extLst>
          </p:cNvPr>
          <p:cNvSpPr txBox="1"/>
          <p:nvPr/>
        </p:nvSpPr>
        <p:spPr>
          <a:xfrm>
            <a:off x="6496348" y="5069646"/>
            <a:ext cx="5407066" cy="1343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/>
              <a:t>4</a:t>
            </a:r>
            <a:r>
              <a:rPr lang="ko-KR" altLang="en-US" sz="1400" b="1" dirty="0"/>
              <a:t>강은 </a:t>
            </a:r>
            <a:r>
              <a:rPr lang="en-US" altLang="ko-KR" sz="1400" b="1" dirty="0"/>
              <a:t>3</a:t>
            </a:r>
            <a:r>
              <a:rPr lang="ko-KR" altLang="en-US" sz="1400" b="1" dirty="0"/>
              <a:t>강에서 간략히 배웠던 </a:t>
            </a:r>
            <a:r>
              <a:rPr lang="en-US" altLang="ko-KR" sz="1400" b="1" dirty="0"/>
              <a:t>LTI </a:t>
            </a:r>
            <a:r>
              <a:rPr lang="ko-KR" altLang="en-US" sz="1400" b="1" dirty="0"/>
              <a:t>시스템을 포함한 </a:t>
            </a:r>
            <a:r>
              <a:rPr lang="en-US" altLang="ko-KR" sz="1400" b="1" dirty="0"/>
              <a:t>LTV </a:t>
            </a:r>
            <a:r>
              <a:rPr lang="ko-KR" altLang="en-US" sz="1400" b="1" dirty="0"/>
              <a:t>시스템을 학습하였고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블록 다이어그램을 그리는 방법과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용어들 그리고 </a:t>
            </a:r>
            <a:r>
              <a:rPr lang="en-US" altLang="ko-KR" sz="1400" b="1" dirty="0"/>
              <a:t>O.L, C.L </a:t>
            </a:r>
            <a:r>
              <a:rPr lang="ko-KR" altLang="en-US" sz="1400" b="1" dirty="0"/>
              <a:t>시스템의 사용 방법에 대해서 학습하였습니다</a:t>
            </a:r>
            <a:r>
              <a:rPr lang="en-US" altLang="ko-KR" sz="1400" b="1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/>
              <a:t>또한</a:t>
            </a:r>
            <a:r>
              <a:rPr lang="en-US" altLang="ko-KR" sz="1400" b="1" dirty="0"/>
              <a:t>, PI</a:t>
            </a:r>
            <a:r>
              <a:rPr lang="ko-KR" altLang="en-US" sz="1400" b="1" dirty="0"/>
              <a:t>제어</a:t>
            </a:r>
            <a:r>
              <a:rPr lang="en-US" altLang="ko-KR" sz="1400" b="1" dirty="0"/>
              <a:t>, PD</a:t>
            </a:r>
            <a:r>
              <a:rPr lang="ko-KR" altLang="en-US" sz="1400" b="1" dirty="0"/>
              <a:t>제어</a:t>
            </a:r>
            <a:r>
              <a:rPr lang="en-US" altLang="ko-KR" sz="1400" b="1" dirty="0"/>
              <a:t>, PID</a:t>
            </a:r>
            <a:r>
              <a:rPr lang="ko-KR" altLang="en-US" sz="1400" b="1" dirty="0"/>
              <a:t> 제어에 대해서도 학습했습니다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  <p:pic>
        <p:nvPicPr>
          <p:cNvPr id="9" name="그림 8" descr="텍스트, 스크린샷, 폰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6079ACE-A009-8597-C25F-1F348929D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98" y="1381133"/>
            <a:ext cx="5340871" cy="3756104"/>
          </a:xfrm>
          <a:prstGeom prst="rect">
            <a:avLst/>
          </a:prstGeom>
        </p:spPr>
      </p:pic>
      <p:pic>
        <p:nvPicPr>
          <p:cNvPr id="11" name="그림 10" descr="텍스트, 스크린샷, 도표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BF25886-FE05-2E7F-28A6-3036184451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348" y="1313542"/>
            <a:ext cx="5407066" cy="375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947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E8FE6E-2609-0E4C-0974-9868BE7FC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제어공학 </a:t>
            </a:r>
            <a:r>
              <a:rPr lang="en-US" altLang="ko-KR" b="1" dirty="0"/>
              <a:t>5</a:t>
            </a:r>
            <a:r>
              <a:rPr lang="ko-KR" altLang="en-US" b="1" dirty="0"/>
              <a:t>강 수강 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30FEBF-1BD4-A8A8-4876-2270F46230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b="1" dirty="0"/>
              <a:t>5</a:t>
            </a:r>
            <a:r>
              <a:rPr lang="ko-KR" altLang="en-US" b="1" dirty="0"/>
              <a:t>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BC9BEE-D740-F2E0-6A5C-5DC7C88CC95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6" name="그림 5" descr="텍스트, 도표, 스크린샷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5BA879F-F259-A4A0-CE14-43551344E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10" y="1833732"/>
            <a:ext cx="5366680" cy="40298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742F6F-2F57-B533-AEC4-560DE6564866}"/>
              </a:ext>
            </a:extLst>
          </p:cNvPr>
          <p:cNvSpPr txBox="1"/>
          <p:nvPr/>
        </p:nvSpPr>
        <p:spPr>
          <a:xfrm>
            <a:off x="6405335" y="2416094"/>
            <a:ext cx="5407066" cy="1666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/>
              <a:t>5</a:t>
            </a:r>
            <a:r>
              <a:rPr lang="ko-KR" altLang="en-US" sz="1400" b="1" dirty="0"/>
              <a:t>강은 현재 수강 중에 있습니다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복잡한 블록 다이어그램을 간략하게 표현하는 방법</a:t>
            </a:r>
            <a:r>
              <a:rPr lang="en-US" altLang="ko-KR" sz="1400" b="1" dirty="0"/>
              <a:t>,</a:t>
            </a:r>
            <a:r>
              <a:rPr lang="ko-KR" altLang="en-US" sz="1400" b="1" dirty="0"/>
              <a:t> 기존 </a:t>
            </a:r>
            <a:r>
              <a:rPr lang="en-US" altLang="ko-KR" sz="1400" b="1" dirty="0"/>
              <a:t>Conventional control theory</a:t>
            </a:r>
            <a:r>
              <a:rPr lang="ko-KR" altLang="en-US" sz="1400" b="1" dirty="0"/>
              <a:t>는 복소수 </a:t>
            </a:r>
            <a:r>
              <a:rPr lang="en-US" altLang="ko-KR" sz="1400" b="1" dirty="0"/>
              <a:t>s</a:t>
            </a:r>
            <a:r>
              <a:rPr lang="ko-KR" altLang="en-US" sz="1400" b="1" dirty="0"/>
              <a:t>로 다이어그램을 나타내고 있고</a:t>
            </a:r>
            <a:r>
              <a:rPr lang="en-US" altLang="ko-KR" sz="1400" b="1" dirty="0"/>
              <a:t>, Modern control theory</a:t>
            </a:r>
            <a:r>
              <a:rPr lang="ko-KR" altLang="en-US" sz="1400" b="1" dirty="0"/>
              <a:t>는 시간 </a:t>
            </a:r>
            <a:r>
              <a:rPr lang="en-US" altLang="ko-KR" sz="1400" b="1" dirty="0"/>
              <a:t>t</a:t>
            </a:r>
            <a:r>
              <a:rPr lang="ko-KR" altLang="en-US" sz="1400" b="1" dirty="0"/>
              <a:t>로 </a:t>
            </a:r>
            <a:r>
              <a:rPr lang="en-US" altLang="ko-KR" sz="1400" b="1" dirty="0"/>
              <a:t>state space</a:t>
            </a:r>
            <a:r>
              <a:rPr lang="ko-KR" altLang="en-US" sz="1400" b="1" dirty="0"/>
              <a:t>에서 모델링하고 다이어그램으로 나타낸다는 것을 학습했습니다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DADF8E-0D2A-C652-122C-E876D8FD1878}"/>
              </a:ext>
            </a:extLst>
          </p:cNvPr>
          <p:cNvSpPr txBox="1"/>
          <p:nvPr/>
        </p:nvSpPr>
        <p:spPr>
          <a:xfrm>
            <a:off x="6405335" y="5002198"/>
            <a:ext cx="5407066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/>
              <a:t>현재 로봇공학 수강 완료했고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제어공학 </a:t>
            </a:r>
            <a:r>
              <a:rPr lang="en-US" altLang="ko-KR" sz="1400" b="1" dirty="0"/>
              <a:t>5</a:t>
            </a:r>
            <a:r>
              <a:rPr lang="ko-KR" altLang="en-US" sz="1400" b="1" dirty="0"/>
              <a:t>강 수강 중에 있습니다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679044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142CF4-424D-506D-3668-6AFFDA769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 err="1"/>
              <a:t>딥러닝에</a:t>
            </a:r>
            <a:r>
              <a:rPr lang="ko-KR" altLang="en-US" b="1" dirty="0"/>
              <a:t> 대한 공부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55F506-9327-9F15-6D7C-EB4DA01509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altLang="ko-KR" b="1" i="0" dirty="0">
                <a:effectLst/>
                <a:latin typeface="-apple-system"/>
              </a:rPr>
              <a:t>CS231n Spring 2017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188C9C-BB0C-E94E-81F9-F80BD3FD3FC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BE43D98-612C-4605-ACC0-A58BA79608A3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BD7A3C-2D3A-F71F-52BA-82BA6EF9B4BB}"/>
              </a:ext>
            </a:extLst>
          </p:cNvPr>
          <p:cNvSpPr txBox="1"/>
          <p:nvPr/>
        </p:nvSpPr>
        <p:spPr>
          <a:xfrm>
            <a:off x="2631664" y="5457988"/>
            <a:ext cx="6928671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 err="1"/>
              <a:t>딥러닝에</a:t>
            </a:r>
            <a:r>
              <a:rPr lang="ko-KR" altLang="en-US" sz="1400" b="1" dirty="0"/>
              <a:t> 대한 강의 수강을 시작했습니다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첫번째 강의는 딥러닝 강좌의 개요에 대한 것이고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전체적인 역사와 딥러닝 공부에 대한 필요성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이를 활용한 미래적 지향점에 대해 설명하고 있습니다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  <p:pic>
        <p:nvPicPr>
          <p:cNvPr id="8" name="그림 7" descr="텍스트, 스크린샷, 라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209DB0E-E7B8-BBBB-9489-B6A97E432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2" y="1454156"/>
            <a:ext cx="6813176" cy="382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94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1258</TotalTime>
  <Words>397</Words>
  <Application>Microsoft Office PowerPoint</Application>
  <PresentationFormat>와이드스크린</PresentationFormat>
  <Paragraphs>36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-apple-system</vt:lpstr>
      <vt:lpstr>나눔고딕OTF</vt:lpstr>
      <vt:lpstr>나눔명조OTF ExtraBold</vt:lpstr>
      <vt:lpstr>나눔스퀘어OTF_ac</vt:lpstr>
      <vt:lpstr>마루 부리OTF 굵은</vt:lpstr>
      <vt:lpstr>마루 부리OTF 조금굵은</vt:lpstr>
      <vt:lpstr>맑은 고딕</vt:lpstr>
      <vt:lpstr>Arial</vt:lpstr>
      <vt:lpstr>Franklin Gothic Demi Cond</vt:lpstr>
      <vt:lpstr>Office 테마</vt:lpstr>
      <vt:lpstr>25.03.01 학습내용</vt:lpstr>
      <vt:lpstr>로봇 동역학, 로봇 궤적 생성 강의 수강</vt:lpstr>
      <vt:lpstr>로봇 독립 관절 위치 제어 강의 수강</vt:lpstr>
      <vt:lpstr>로봇 다관절 강성/위치/임피던스/힘 제어 수강</vt:lpstr>
      <vt:lpstr>제어공학 1, 2강 수강 </vt:lpstr>
      <vt:lpstr>제어공학 3, 4강 수강 </vt:lpstr>
      <vt:lpstr>제어공학 5강 수강 </vt:lpstr>
      <vt:lpstr>딥러닝에 대한 공부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부제목 입력</dc:title>
  <dc:creator>권나현</dc:creator>
  <cp:lastModifiedBy>민우 조</cp:lastModifiedBy>
  <cp:revision>21</cp:revision>
  <dcterms:created xsi:type="dcterms:W3CDTF">2023-07-20T19:53:34Z</dcterms:created>
  <dcterms:modified xsi:type="dcterms:W3CDTF">2025-03-01T14:57:14Z</dcterms:modified>
</cp:coreProperties>
</file>

<file path=docProps/thumbnail.jpeg>
</file>